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</p:sldIdLst>
  <p:sldSz cx="9906000" cy="6858000" type="A4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AA5A"/>
    <a:srgbClr val="E1CA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56" d="100"/>
          <a:sy n="156" d="100"/>
        </p:scale>
        <p:origin x="162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D8B3C31-83BB-40BA-BA65-2B24A1245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EC2A60C-8848-40AC-B582-7C27C6801D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50BFDBC-AD40-43EB-8D6A-36D44B701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F5E1EE2-E5A1-4F9A-B20B-FEB2069D4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ED9D1C-E3C8-4162-8CF5-7DC3D55F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1660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CE535AB-7166-4F81-9F27-D0F72A8B4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F9961397-5CE6-4EB8-9B31-4268D05796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8A0F949-A584-4197-8B42-C262C7303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230428-DB85-4318-AA5D-647B1BEA5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ECB47E9-7AA9-4D50-91C2-19D8D20D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45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B27BB29-80F4-4892-9B37-73A9C1947F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82F66A47-2236-476C-B219-2AE1F99EB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BAFB18A-8ED9-43FD-A7EB-19EFC3EAF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97EBA02-0D7D-4FFC-86BC-935C491E7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846DEC-D96D-4D15-B645-22654B28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818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74D4361-98A6-4763-B1B5-29DB73004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C32A59A-6C34-4C5C-8495-1BB22A84D7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9E6970D-0AC6-42D4-B34D-C8A7452AC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E85EFCE-0B69-4259-8553-17F3CDDB0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E574774-8F31-4CEE-A307-C8166854F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063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B18FBA1-B992-4F94-8C3A-2797A611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62DDB94-2D07-4C3F-90E0-CF35FBC36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34E5A5F7-9E6A-4B9B-9D08-ED781CA94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4D02736-D95D-4FFA-8AB6-091EFC924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2BD9C64-7C17-47DA-9D55-62A0D093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20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172317F-02B0-4B5E-BC6C-1344028780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06AB07E-01D7-477C-8693-36EAF6EEF0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2BD041B-7FAB-4D80-94B5-CA2126B541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A5EBA57-CD86-4AF2-8795-8E60787E6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A2D6B018-2FFD-4D96-9F57-16965404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02DF43A-2B1C-4029-BCA4-187CDADC68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81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785C99B-B399-4408-9DF1-87CBF6F24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7DCF559-A1D3-4BB9-AB91-342116059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55776E68-4B6B-4151-B6E7-D73281DFDF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DB4AB52-C58D-4198-8A34-5CCCF48A9C5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FD634E52-D28B-4235-90CE-A610527804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B092B0D-26AE-4E6F-9151-BA725BEB3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CCE1DC5-2744-444B-BC19-5DAF1B575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A172DB9D-2911-4299-8563-4B984D0B9B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479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67C2CFA-569E-4819-AB77-03BC0D099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F4575F78-F2A5-44B3-9453-8F87F80747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D79B954B-C08D-43DA-9D0F-F409C607F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2393AD6C-09AA-49B5-A44F-B496A33FD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50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BAC9F51-4241-4CB9-817B-3EBC85A7F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A37C319-E95A-4A25-BBAC-A55BD63A5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C83F3E1-6AB7-4E56-8852-7C8480DB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8750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257682D-04DA-4B74-8D41-009FCB482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C07C2F-C065-4211-B67A-FC3B0099EC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0E2DDFA-45A7-4684-8558-E0D44536FA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C29EF91-B4C4-4405-A8AA-DEAA0675B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7B15646-10EC-4987-8AFB-A47A249DA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19AD3F7-F01D-4830-8BE0-5D8169867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9072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4A1FD46-AFD5-4D36-9268-5ED3F6BF1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48565F3-0342-418B-9A6C-F24DCA3412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ADBA0A0-DD0A-4F3D-B4EE-B0FEB71875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986F004-3773-4F12-AED7-2E8324404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1B3216F0-5ABB-4F76-A7A5-144D9AE5B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FC3D3BE-9270-4059-ABF9-65E3D2AB8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7896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6F00227-9C86-4CB0-8294-E5D182FF8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1474E4C1-9F4A-4A5F-BECE-2494636D5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EC6B074-9D92-40B5-BD6F-1C9617EAF0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D7998-9411-4956-97F2-4AF48749949A}" type="datetimeFigureOut">
              <a:rPr lang="tr-TR" smtClean="0"/>
              <a:t>27.05.2024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8B41B0-87C3-4466-A1AD-7462ED3DD6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D9DE6D4-7584-4737-A994-783AF5370D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D7258-D962-4288-9A67-AAEB2413B6C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833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Resim 10">
            <a:extLst>
              <a:ext uri="{FF2B5EF4-FFF2-40B4-BE49-F238E27FC236}">
                <a16:creationId xmlns:a16="http://schemas.microsoft.com/office/drawing/2014/main" id="{A48FC821-C292-46AA-8125-113648CB70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sp>
        <p:nvSpPr>
          <p:cNvPr id="14" name="Dikdörtgen 13">
            <a:extLst>
              <a:ext uri="{FF2B5EF4-FFF2-40B4-BE49-F238E27FC236}">
                <a16:creationId xmlns:a16="http://schemas.microsoft.com/office/drawing/2014/main" id="{F10B8E58-719B-402B-9509-518DFE2655B3}"/>
              </a:ext>
            </a:extLst>
          </p:cNvPr>
          <p:cNvSpPr/>
          <p:nvPr/>
        </p:nvSpPr>
        <p:spPr>
          <a:xfrm>
            <a:off x="2476500" y="2872633"/>
            <a:ext cx="4953000" cy="1015663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/>
            <a:r>
              <a:rPr lang="tr-TR" sz="2400" dirty="0">
                <a:latin typeface="Great Vibes" pitchFamily="2" charset="-94"/>
              </a:rPr>
              <a:t>Sayın </a:t>
            </a:r>
          </a:p>
          <a:p>
            <a:pPr algn="ctr"/>
            <a:r>
              <a:rPr lang="tr-TR" sz="3600" dirty="0">
                <a:latin typeface="Great Vibes" pitchFamily="2" charset="-94"/>
              </a:rPr>
              <a:t>Haydar Tanrıverdi </a:t>
            </a:r>
          </a:p>
        </p:txBody>
      </p:sp>
      <p:sp>
        <p:nvSpPr>
          <p:cNvPr id="15" name="Dikdörtgen 14">
            <a:extLst>
              <a:ext uri="{FF2B5EF4-FFF2-40B4-BE49-F238E27FC236}">
                <a16:creationId xmlns:a16="http://schemas.microsoft.com/office/drawing/2014/main" id="{A1224827-F3FA-45A8-BE39-97B33ACF1D05}"/>
              </a:ext>
            </a:extLst>
          </p:cNvPr>
          <p:cNvSpPr/>
          <p:nvPr/>
        </p:nvSpPr>
        <p:spPr>
          <a:xfrm>
            <a:off x="740010" y="3974213"/>
            <a:ext cx="84259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tr-TR" sz="1600" dirty="0">
              <a:latin typeface="Akrobat" panose="00000600000000000000" pitchFamily="50" charset="-94"/>
            </a:endParaRPr>
          </a:p>
          <a:p>
            <a:pPr algn="ctr"/>
            <a:r>
              <a:rPr lang="tr-TR" sz="1600" dirty="0">
                <a:latin typeface="Akrobat" panose="00000600000000000000" pitchFamily="50" charset="-94"/>
              </a:rPr>
              <a:t>Muğla Sıtkı Koçman Üniversitesi ev sahipliğinde, </a:t>
            </a:r>
            <a:r>
              <a:rPr lang="tr-TR" sz="1600" dirty="0">
                <a:latin typeface="Akrobat Bold" panose="00000800000000000000" pitchFamily="50" charset="-94"/>
              </a:rPr>
              <a:t>18-20 Nisan 2024</a:t>
            </a:r>
            <a:r>
              <a:rPr lang="tr-TR" sz="1600" dirty="0">
                <a:latin typeface="Akrobat" panose="00000600000000000000" pitchFamily="50" charset="-94"/>
              </a:rPr>
              <a:t> tarihleri arasında gerçekleştirilen </a:t>
            </a:r>
            <a:r>
              <a:rPr lang="tr-TR" sz="1600" dirty="0">
                <a:latin typeface="Akrobat Bold" panose="00000800000000000000" pitchFamily="50" charset="-94"/>
              </a:rPr>
              <a:t>1. ULUSLARARASI NEFESLİ HALK ÇALGILARI </a:t>
            </a:r>
            <a:r>
              <a:rPr lang="tr-TR" sz="1600" dirty="0" err="1">
                <a:latin typeface="Akrobat Bold" panose="00000800000000000000" pitchFamily="50" charset="-94"/>
              </a:rPr>
              <a:t>SEMPOZYUMU</a:t>
            </a:r>
            <a:r>
              <a:rPr lang="tr-TR" sz="1600" dirty="0" err="1">
                <a:latin typeface="Akrobat" panose="00000600000000000000" pitchFamily="50" charset="-94"/>
              </a:rPr>
              <a:t>'na</a:t>
            </a:r>
            <a:r>
              <a:rPr lang="tr-TR" sz="1600" dirty="0">
                <a:latin typeface="Akrobat" panose="00000600000000000000" pitchFamily="50" charset="-94"/>
              </a:rPr>
              <a:t> </a:t>
            </a:r>
          </a:p>
          <a:p>
            <a:pPr algn="ctr"/>
            <a:r>
              <a:rPr lang="tr-TR" sz="1600" dirty="0">
                <a:latin typeface="Akrobat" panose="00000600000000000000" pitchFamily="50" charset="-94"/>
              </a:rPr>
              <a:t>değerli katkılarınızdan dolayı teşekkür ederim.</a:t>
            </a:r>
          </a:p>
        </p:txBody>
      </p:sp>
    </p:spTree>
    <p:extLst>
      <p:ext uri="{BB962C8B-B14F-4D97-AF65-F5344CB8AC3E}">
        <p14:creationId xmlns:p14="http://schemas.microsoft.com/office/powerpoint/2010/main" val="5835141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29</Words>
  <Application>Microsoft Office PowerPoint</Application>
  <PresentationFormat>A4 Kağıt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8" baseType="lpstr">
      <vt:lpstr>Akrobat</vt:lpstr>
      <vt:lpstr>Akrobat Bold</vt:lpstr>
      <vt:lpstr>Arial</vt:lpstr>
      <vt:lpstr>Calibri</vt:lpstr>
      <vt:lpstr>Calibri Light</vt:lpstr>
      <vt:lpstr>Great Vibes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Kadir</dc:creator>
  <cp:lastModifiedBy>dell</cp:lastModifiedBy>
  <cp:revision>22</cp:revision>
  <dcterms:created xsi:type="dcterms:W3CDTF">2023-08-09T06:36:03Z</dcterms:created>
  <dcterms:modified xsi:type="dcterms:W3CDTF">2024-05-27T12:58:39Z</dcterms:modified>
</cp:coreProperties>
</file>