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AA5A"/>
    <a:srgbClr val="E1C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62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D8B3C31-83BB-40BA-BA65-2B24A1245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EC2A60C-8848-40AC-B582-7C27C6801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0BFDBC-AD40-43EB-8D6A-36D44B701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6.10.2023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5E1EE2-E5A1-4F9A-B20B-FEB2069D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ED9D1C-E3C8-4162-8CF5-7DC3D55F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66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E535AB-7166-4F81-9F27-D0F72A8B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9961397-5CE6-4EB8-9B31-4268D0579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A0F949-A584-4197-8B42-C262C730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6.10.2023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230428-DB85-4318-AA5D-647B1BEA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CB47E9-7AA9-4D50-91C2-19D8D20D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45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B27BB29-80F4-4892-9B37-73A9C1947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2F66A47-2236-476C-B219-2AE1F99EB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AFB18A-8ED9-43FD-A7EB-19EFC3EA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6.10.2023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7EBA02-0D7D-4FFC-86BC-935C491E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846DEC-D96D-4D15-B645-22654B28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18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4D4361-98A6-4763-B1B5-29DB7300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32A59A-6C34-4C5C-8495-1BB22A84D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9E6970D-0AC6-42D4-B34D-C8A7452A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6.10.2023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85EFCE-0B69-4259-8553-17F3CDDB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574774-8F31-4CEE-A307-C8166854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63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B18FBA1-B992-4F94-8C3A-2797A611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2DDB94-2D07-4C3F-90E0-CF35FBC36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E5A5F7-9E6A-4B9B-9D08-ED781CA9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6.10.2023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D02736-D95D-4FFA-8AB6-091EFC92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BD9C64-7C17-47DA-9D55-62A0D093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20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172317F-02B0-4B5E-BC6C-13440287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6AB07E-01D7-477C-8693-36EAF6EEF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2BD041B-7FAB-4D80-94B5-CA2126B54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A5EBA57-CD86-4AF2-8795-8E60787E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6.10.2023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2D6B018-2FFD-4D96-9F57-16965404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02DF43A-2B1C-4029-BCA4-187CDADC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81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785C99B-B399-4408-9DF1-87CBF6F2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DCF559-A1D3-4BB9-AB91-342116059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5776E68-4B6B-4151-B6E7-D73281DFD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DB4AB52-C58D-4198-8A34-5CCCF48A9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D634E52-D28B-4235-90CE-A61052780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B092B0D-26AE-4E6F-9151-BA725BEB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6.10.2023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CCE1DC5-2744-444B-BC19-5DAF1B57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172DB9D-2911-4299-8563-4B984D0B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79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67C2CFA-569E-4819-AB77-03BC0D09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4575F78-F2A5-44B3-9453-8F87F807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6.10.2023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79B954B-C08D-43DA-9D0F-F409C607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393AD6C-09AA-49B5-A44F-B496A33F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50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BAC9F51-4241-4CB9-817B-3EBC85A7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6.10.2023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A37C319-E95A-4A25-BBAC-A55BD63A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C83F3E1-6AB7-4E56-8852-7C8480DB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75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257682D-04DA-4B74-8D41-009FCB48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C07C2F-C065-4211-B67A-FC3B0099E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0E2DDFA-45A7-4684-8558-E0D44536F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29EF91-B4C4-4405-A8AA-DEAA0675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6.10.2023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7B15646-10EC-4987-8AFB-A47A249D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19AD3F7-F01D-4830-8BE0-5D816986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07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4A1FD46-AFD5-4D36-9268-5ED3F6BF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48565F3-0342-418B-9A6C-F24DCA341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ADBA0A0-DD0A-4F3D-B4EE-B0FEB7187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86F004-3773-4F12-AED7-2E8324404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998-9411-4956-97F2-4AF48749949A}" type="datetimeFigureOut">
              <a:rPr lang="tr-TR" smtClean="0"/>
              <a:t>6.10.2023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B3216F0-5ABB-4F76-A7A5-144D9AE5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FC3D3BE-9270-4059-ABF9-65E3D2AB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89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6F00227-9C86-4CB0-8294-E5D182FF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474E4C1-9F4A-4A5F-BECE-2494636D5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C6B074-9D92-40B5-BD6F-1C9617EAF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D7998-9411-4956-97F2-4AF48749949A}" type="datetimeFigureOut">
              <a:rPr lang="tr-TR" smtClean="0"/>
              <a:t>6.10.2023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8B41B0-87C3-4466-A1AD-7462ED3DD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9DE6D4-7584-4737-A994-783AF5370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7258-D962-4288-9A67-AAEB2413B6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33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Nesne 5">
            <a:extLst>
              <a:ext uri="{FF2B5EF4-FFF2-40B4-BE49-F238E27FC236}">
                <a16:creationId xmlns:a16="http://schemas.microsoft.com/office/drawing/2014/main" id="{9DE56D81-D43B-4B4E-92D0-09020921CF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446472"/>
              </p:ext>
            </p:extLst>
          </p:nvPr>
        </p:nvGraphicFramePr>
        <p:xfrm>
          <a:off x="218368" y="237158"/>
          <a:ext cx="9403307" cy="638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3" imgW="10096769" imgH="7155120" progId="CorelDraw.Graphic.15">
                  <p:embed/>
                </p:oleObj>
              </mc:Choice>
              <mc:Fallback>
                <p:oleObj name="CorelDRAW" r:id="rId3" imgW="10096769" imgH="7155120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368" y="237158"/>
                        <a:ext cx="9403307" cy="6383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C72BB638-E7EB-4EFE-95A4-FA45DD723E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52520"/>
              </p:ext>
            </p:extLst>
          </p:nvPr>
        </p:nvGraphicFramePr>
        <p:xfrm>
          <a:off x="1031071" y="885135"/>
          <a:ext cx="1020636" cy="165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5" imgW="3669534" imgH="5945814" progId="CorelDraw.Graphic.15">
                  <p:embed/>
                </p:oleObj>
              </mc:Choice>
              <mc:Fallback>
                <p:oleObj name="CorelDRAW" r:id="rId5" imgW="3669534" imgH="5945814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1071" y="885135"/>
                        <a:ext cx="1020636" cy="1653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etin kutusu 11">
            <a:extLst>
              <a:ext uri="{FF2B5EF4-FFF2-40B4-BE49-F238E27FC236}">
                <a16:creationId xmlns:a16="http://schemas.microsoft.com/office/drawing/2014/main" id="{52E0C682-E4C1-4461-BC0E-AF2001568966}"/>
              </a:ext>
            </a:extLst>
          </p:cNvPr>
          <p:cNvSpPr txBox="1"/>
          <p:nvPr/>
        </p:nvSpPr>
        <p:spPr>
          <a:xfrm>
            <a:off x="2410293" y="814455"/>
            <a:ext cx="613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</a:p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MUĞLA SITKI KOÇMAN ÜNİVERSİTESİ</a:t>
            </a:r>
          </a:p>
        </p:txBody>
      </p:sp>
      <p:sp>
        <p:nvSpPr>
          <p:cNvPr id="13" name="Alt Başlık 2">
            <a:extLst>
              <a:ext uri="{FF2B5EF4-FFF2-40B4-BE49-F238E27FC236}">
                <a16:creationId xmlns:a16="http://schemas.microsoft.com/office/drawing/2014/main" id="{24D61F08-06B5-4FFC-8C3C-B57FC98B033F}"/>
              </a:ext>
            </a:extLst>
          </p:cNvPr>
          <p:cNvSpPr txBox="1">
            <a:spLocks/>
          </p:cNvSpPr>
          <p:nvPr/>
        </p:nvSpPr>
        <p:spPr>
          <a:xfrm>
            <a:off x="644638" y="3035732"/>
            <a:ext cx="8550766" cy="2669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100" b="1" dirty="0">
              <a:latin typeface="ZapfChan MdIt BT" panose="03020702040403080804" pitchFamily="66" charset="0"/>
            </a:endParaRPr>
          </a:p>
          <a:p>
            <a:r>
              <a:rPr lang="tr-TR" sz="2100" b="1" dirty="0">
                <a:latin typeface="ZapfChan MdIt BT" panose="03020702040403080804" pitchFamily="66" charset="0"/>
              </a:rPr>
              <a:t>Sayın  ………………………………….</a:t>
            </a:r>
          </a:p>
          <a:p>
            <a:r>
              <a:rPr lang="tr-TR" sz="2100" dirty="0">
                <a:latin typeface="ZapfChan MdIt BT" panose="03020702040403080804" pitchFamily="66" charset="0"/>
              </a:rPr>
              <a:t>……………………………………………………</a:t>
            </a:r>
          </a:p>
          <a:p>
            <a:r>
              <a:rPr lang="tr-TR" sz="3300" b="1" dirty="0">
                <a:latin typeface="ZapfChan MdIt BT" panose="03020702040403080804" pitchFamily="66" charset="0"/>
              </a:rPr>
              <a:t> </a:t>
            </a:r>
            <a:endParaRPr lang="tr-TR" sz="3300" dirty="0">
              <a:latin typeface="ZapfChan MdIt BT" panose="03020702040403080804" pitchFamily="66" charset="0"/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tr-TR" sz="1800" dirty="0">
                <a:latin typeface="ZapfChan MdIt BT" panose="03020702040403080804" pitchFamily="66" charset="0"/>
              </a:rPr>
              <a:t>Muğla Sıtkı Koçman Üniversitesi koordinatörlüğünde TÜBİTAK 2237-A Bilimsel Eğitim Etkinlikleri Desteği Programı kapsamında desteklenen ve 27 Haziran-1 Temmuz 2022 tarihlerinde Muğla’da gerçekleştirilen 40 saatlik </a:t>
            </a:r>
            <a:r>
              <a:rPr lang="tr-TR" sz="1800" b="1" dirty="0">
                <a:latin typeface="ZapfChan MdIt BT" panose="03020702040403080804" pitchFamily="66" charset="0"/>
              </a:rPr>
              <a:t>"Fen Öğretiminde Yazılım ve Tasarım Atölyesi”  </a:t>
            </a:r>
            <a:r>
              <a:rPr lang="tr-TR" sz="1800" dirty="0">
                <a:latin typeface="ZapfChan MdIt BT" panose="03020702040403080804" pitchFamily="66" charset="0"/>
              </a:rPr>
              <a:t>adlı eğitimi başarılı bir şekilde tamamlayarak bu belgeyi almaya hak kazanmıştır. </a:t>
            </a:r>
          </a:p>
          <a:p>
            <a:r>
              <a:rPr lang="tr-TR" dirty="0"/>
              <a:t> </a:t>
            </a:r>
          </a:p>
          <a:p>
            <a:endParaRPr lang="tr-TR" dirty="0"/>
          </a:p>
        </p:txBody>
      </p:sp>
      <p:sp>
        <p:nvSpPr>
          <p:cNvPr id="14" name="Alt Başlık 2">
            <a:extLst>
              <a:ext uri="{FF2B5EF4-FFF2-40B4-BE49-F238E27FC236}">
                <a16:creationId xmlns:a16="http://schemas.microsoft.com/office/drawing/2014/main" id="{A47C3B07-1094-421C-8E1E-4957B531384A}"/>
              </a:ext>
            </a:extLst>
          </p:cNvPr>
          <p:cNvSpPr txBox="1">
            <a:spLocks/>
          </p:cNvSpPr>
          <p:nvPr/>
        </p:nvSpPr>
        <p:spPr>
          <a:xfrm>
            <a:off x="475611" y="5426750"/>
            <a:ext cx="8550766" cy="1691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600" b="1" dirty="0">
                <a:latin typeface="ZapfChan MdIt BT" panose="03020702040403080804" pitchFamily="66" charset="0"/>
              </a:rPr>
              <a:t>………………………………….</a:t>
            </a:r>
          </a:p>
          <a:p>
            <a:r>
              <a:rPr lang="tr-TR" sz="2600" dirty="0">
                <a:latin typeface="ZapfChan MdIt BT" panose="03020702040403080804" pitchFamily="66" charset="0"/>
              </a:rPr>
              <a:t>…………………</a:t>
            </a:r>
          </a:p>
          <a:p>
            <a:r>
              <a:rPr lang="tr-TR" sz="3300" b="1" dirty="0">
                <a:latin typeface="ZapfChan MdIt BT" panose="03020702040403080804" pitchFamily="66" charset="0"/>
              </a:rPr>
              <a:t> </a:t>
            </a:r>
            <a:endParaRPr lang="tr-TR" sz="3300" dirty="0">
              <a:latin typeface="ZapfChan MdIt BT" panose="03020702040403080804" pitchFamily="66" charset="0"/>
            </a:endParaRPr>
          </a:p>
          <a:p>
            <a:r>
              <a:rPr lang="tr-TR" sz="3300" dirty="0">
                <a:latin typeface="ZapfChan MdIt BT" panose="03020702040403080804" pitchFamily="66" charset="0"/>
              </a:rPr>
              <a:t> </a:t>
            </a:r>
          </a:p>
          <a:p>
            <a:r>
              <a:rPr lang="tr-TR" dirty="0"/>
              <a:t> </a:t>
            </a:r>
          </a:p>
          <a:p>
            <a:endParaRPr lang="tr-TR" dirty="0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816D8ECD-8254-49CC-8D4A-0483A3DD2DF7}"/>
              </a:ext>
            </a:extLst>
          </p:cNvPr>
          <p:cNvSpPr/>
          <p:nvPr/>
        </p:nvSpPr>
        <p:spPr>
          <a:xfrm>
            <a:off x="3717436" y="1708895"/>
            <a:ext cx="3309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ZapfChan MdIt BT" panose="03020702040403080804" pitchFamily="66" charset="0"/>
              </a:rPr>
              <a:t>………………………………….</a:t>
            </a:r>
            <a:endParaRPr lang="tr-TR" dirty="0">
              <a:latin typeface="ZapfChan MdIt BT" panose="03020702040403080804" pitchFamily="66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CC8AB466-BDD1-4DBE-A847-2EBEF0587D41}"/>
              </a:ext>
            </a:extLst>
          </p:cNvPr>
          <p:cNvSpPr/>
          <p:nvPr/>
        </p:nvSpPr>
        <p:spPr>
          <a:xfrm>
            <a:off x="2705625" y="2050140"/>
            <a:ext cx="5658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ZapfChan MdIt BT" panose="03020702040403080804" pitchFamily="66" charset="0"/>
              </a:rPr>
              <a:t>……………………………………………………….Eğitimi</a:t>
            </a:r>
            <a:endParaRPr lang="tr-TR" sz="1600" dirty="0">
              <a:latin typeface="ZapfChan MdIt BT" panose="03020702040403080804" pitchFamily="66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A3CD3478-DFFE-498D-BB52-8B765CFE1189}"/>
              </a:ext>
            </a:extLst>
          </p:cNvPr>
          <p:cNvSpPr/>
          <p:nvPr/>
        </p:nvSpPr>
        <p:spPr>
          <a:xfrm>
            <a:off x="3313256" y="2323580"/>
            <a:ext cx="4327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dirty="0">
                <a:solidFill>
                  <a:srgbClr val="D6B169"/>
                </a:solidFill>
                <a:latin typeface="CloisterBlack BT" panose="03040802040608030504" pitchFamily="66" charset="0"/>
              </a:rPr>
              <a:t>Katılım Belgesi</a:t>
            </a:r>
            <a:endParaRPr lang="tr-TR" sz="5400" dirty="0">
              <a:solidFill>
                <a:srgbClr val="D6B169"/>
              </a:solidFill>
              <a:latin typeface="CloisterBlack BT" panose="03040802040608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1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67</Words>
  <Application>Microsoft Office PowerPoint</Application>
  <PresentationFormat>A4 Kağıt (210x297 mm)</PresentationFormat>
  <Paragraphs>16</Paragraphs>
  <Slides>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CloisterBlack BT</vt:lpstr>
      <vt:lpstr>Times New Roman</vt:lpstr>
      <vt:lpstr>ZapfChan MdIt BT</vt:lpstr>
      <vt:lpstr>Office Teması</vt:lpstr>
      <vt:lpstr>CorelDRAW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Kadir</dc:creator>
  <cp:lastModifiedBy>dell</cp:lastModifiedBy>
  <cp:revision>5</cp:revision>
  <dcterms:created xsi:type="dcterms:W3CDTF">2023-08-09T06:36:03Z</dcterms:created>
  <dcterms:modified xsi:type="dcterms:W3CDTF">2023-10-06T12:11:19Z</dcterms:modified>
</cp:coreProperties>
</file>